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Култура говора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Вежбе: 2. час</a:t>
            </a:r>
          </a:p>
          <a:p>
            <a:r>
              <a:rPr lang="sr-Cyrl-RS" dirty="0" smtClean="0"/>
              <a:t>Тема: Писање позивница и обавештења</a:t>
            </a:r>
            <a:endParaRPr lang="sr-Latn-R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81000"/>
            <a:ext cx="3505200" cy="22170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0345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Зашто је важно да научимо да напишемо позивнице и обавештења?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Позивнице, писма, обавештења, молбе, јесу форме писаног изражавања, неопходне људима у њиховим свакодневним животима и саставни су део опште културе.</a:t>
            </a:r>
          </a:p>
          <a:p>
            <a:r>
              <a:rPr lang="sr-Cyrl-RS" dirty="0" smtClean="0"/>
              <a:t> Васпитачи у предшколским установама морају бити оспособљени да саставе позивницу и обавештење, јер су то најчешће </a:t>
            </a:r>
            <a:r>
              <a:rPr lang="sr-Cyrl-RS" dirty="0" smtClean="0"/>
              <a:t>писане </a:t>
            </a:r>
            <a:r>
              <a:rPr lang="sr-Cyrl-RS" dirty="0" smtClean="0"/>
              <a:t>форме обраћања родитељима, бакама и декама, пријатељима деце.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09817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7239000" cy="1143000"/>
          </a:xfrm>
        </p:spPr>
        <p:txBody>
          <a:bodyPr/>
          <a:lstStyle/>
          <a:p>
            <a:r>
              <a:rPr lang="sr-Cyrl-RS" dirty="0" smtClean="0"/>
              <a:t>Писање позивнице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7467600" cy="5465136"/>
          </a:xfrm>
        </p:spPr>
        <p:txBody>
          <a:bodyPr>
            <a:normAutofit fontScale="77500" lnSpcReduction="20000"/>
          </a:bodyPr>
          <a:lstStyle/>
          <a:p>
            <a:r>
              <a:rPr lang="sr-Cyrl-RS" dirty="0" smtClean="0"/>
              <a:t>Да бисмо написали позивницу, потребно је да знамо њене основне елементе. Основне елементе позивнице сазнајемо када одговоримо на важна питања:</a:t>
            </a:r>
          </a:p>
          <a:p>
            <a:endParaRPr lang="sr-Cyrl-RS" dirty="0" smtClean="0"/>
          </a:p>
          <a:p>
            <a:pPr>
              <a:lnSpc>
                <a:spcPct val="120000"/>
              </a:lnSpc>
            </a:pPr>
            <a:r>
              <a:rPr lang="sr-Cyrl-RS" dirty="0" smtClean="0"/>
              <a:t>1. Шта се дешава?</a:t>
            </a:r>
            <a:r>
              <a:rPr lang="sr-Cyrl-RS" dirty="0"/>
              <a:t> </a:t>
            </a:r>
            <a:r>
              <a:rPr lang="sr-Cyrl-RS" dirty="0" smtClean="0"/>
              <a:t>(</a:t>
            </a:r>
            <a:r>
              <a:rPr lang="sr-Cyrl-RS" dirty="0" smtClean="0"/>
              <a:t>приредба, дружење)</a:t>
            </a:r>
            <a:endParaRPr lang="sr-Cyrl-RS" dirty="0" smtClean="0"/>
          </a:p>
          <a:p>
            <a:pPr>
              <a:lnSpc>
                <a:spcPct val="120000"/>
              </a:lnSpc>
            </a:pPr>
            <a:r>
              <a:rPr lang="sr-Cyrl-RS" dirty="0" smtClean="0"/>
              <a:t>2. Шта је узрок радње? (повод: одржавање приредбе одн. прославе поводом Дана вртића, 8. марта, Дана цвећа итд.)</a:t>
            </a:r>
          </a:p>
          <a:p>
            <a:pPr>
              <a:lnSpc>
                <a:spcPct val="120000"/>
              </a:lnSpc>
            </a:pPr>
            <a:r>
              <a:rPr lang="sr-Cyrl-RS" dirty="0" smtClean="0"/>
              <a:t>2. Ко су носиоци радње? (најчешће </a:t>
            </a:r>
            <a:r>
              <a:rPr lang="sr-Cyrl-RS" dirty="0" smtClean="0"/>
              <a:t>група деце; нпр. „Звездице“)</a:t>
            </a:r>
            <a:endParaRPr lang="sr-Cyrl-RS" dirty="0" smtClean="0"/>
          </a:p>
          <a:p>
            <a:pPr>
              <a:lnSpc>
                <a:spcPct val="120000"/>
              </a:lnSpc>
            </a:pPr>
            <a:r>
              <a:rPr lang="sr-Cyrl-RS" dirty="0" smtClean="0"/>
              <a:t>3. Коме се упућује позив? (родитељи, пријатељи, баке и деке)</a:t>
            </a:r>
          </a:p>
          <a:p>
            <a:pPr>
              <a:lnSpc>
                <a:spcPct val="120000"/>
              </a:lnSpc>
            </a:pPr>
            <a:r>
              <a:rPr lang="sr-Cyrl-RS" dirty="0" smtClean="0"/>
              <a:t>4. Где се радња дешава? (место: вртић, Дом културе, Свечана сала, Културни центар итд.)</a:t>
            </a:r>
          </a:p>
          <a:p>
            <a:pPr>
              <a:lnSpc>
                <a:spcPct val="120000"/>
              </a:lnSpc>
            </a:pPr>
            <a:r>
              <a:rPr lang="sr-Cyrl-RS" dirty="0" smtClean="0"/>
              <a:t>5. Када се радња дешава? (датум и време)</a:t>
            </a:r>
          </a:p>
        </p:txBody>
      </p:sp>
    </p:spTree>
    <p:extLst>
      <p:ext uri="{BB962C8B-B14F-4D97-AF65-F5344CB8AC3E}">
        <p14:creationId xmlns:p14="http://schemas.microsoft.com/office/powerpoint/2010/main" val="3526594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4800"/>
            <a:ext cx="1847850" cy="2466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Пример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15790"/>
            <a:ext cx="7239000" cy="4846320"/>
          </a:xfrm>
        </p:spPr>
        <p:txBody>
          <a:bodyPr/>
          <a:lstStyle/>
          <a:p>
            <a:pPr mar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	Поштовани родитељи,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 smtClean="0"/>
              <a:t>Поводом Дана жена, деца из групе „Лоптице“, приредиће свечану приредбу „Најлепша мама на свету“ уз песму и плес,</a:t>
            </a:r>
          </a:p>
          <a:p>
            <a:pPr marL="0" indent="0">
              <a:buNone/>
            </a:pPr>
            <a:r>
              <a:rPr lang="sr-Cyrl-RS" dirty="0" smtClean="0"/>
              <a:t>у понедељак, 8. 3. 2021. Приредба ће се одржати у просторијама вртића „Плави чуперак“ с почетком у 1</a:t>
            </a:r>
            <a:r>
              <a:rPr lang="sr-Latn-RS" dirty="0" smtClean="0"/>
              <a:t>7 </a:t>
            </a:r>
            <a:r>
              <a:rPr lang="sr-Cyrl-RS" dirty="0" smtClean="0"/>
              <a:t>ч.</a:t>
            </a:r>
          </a:p>
          <a:p>
            <a:pPr marL="0" indent="0" algn="ctr">
              <a:buNone/>
            </a:pPr>
            <a:r>
              <a:rPr lang="sr-Cyrl-RS" dirty="0" smtClean="0"/>
              <a:t>Сви сте добродошли!</a:t>
            </a:r>
            <a:endParaRPr lang="sr-Latn-R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52400"/>
            <a:ext cx="4082143" cy="1524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1295400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ПОЗИВНИЦА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1859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Писање обавештења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/>
              <a:t>Као васпитачи често ћете бити у прилици да обавештавате родитеље о актуелним дешавањима </a:t>
            </a:r>
            <a:r>
              <a:rPr lang="sr-Cyrl-RS" dirty="0" smtClean="0"/>
              <a:t>организованим у оквирима </a:t>
            </a:r>
            <a:r>
              <a:rPr lang="sr-Cyrl-RS" dirty="0" smtClean="0"/>
              <a:t>предшколске установе у којој радите. </a:t>
            </a:r>
          </a:p>
          <a:p>
            <a:r>
              <a:rPr lang="sr-Cyrl-RS" dirty="0" smtClean="0"/>
              <a:t>Како бисте написали обавештење потребно је да знате одговоре на следећа питања:</a:t>
            </a:r>
          </a:p>
          <a:p>
            <a:r>
              <a:rPr lang="sr-Cyrl-RS" dirty="0" smtClean="0"/>
              <a:t>1. Шта је узрок радње? (нпр. </a:t>
            </a:r>
            <a:r>
              <a:rPr lang="sr-Cyrl-RS" dirty="0" smtClean="0"/>
              <a:t>у оквиру реализације неког пројекта</a:t>
            </a:r>
            <a:r>
              <a:rPr lang="sr-Cyrl-RS" dirty="0" smtClean="0"/>
              <a:t>)</a:t>
            </a:r>
            <a:endParaRPr lang="sr-Cyrl-RS" dirty="0" smtClean="0"/>
          </a:p>
          <a:p>
            <a:r>
              <a:rPr lang="sr-Cyrl-RS" dirty="0" smtClean="0"/>
              <a:t>2. Шта ће се десити? (</a:t>
            </a:r>
            <a:r>
              <a:rPr lang="sr-Cyrl-RS" dirty="0" smtClean="0"/>
              <a:t>радња: приредба, излет итд.)</a:t>
            </a:r>
            <a:endParaRPr lang="sr-Cyrl-RS" dirty="0" smtClean="0"/>
          </a:p>
          <a:p>
            <a:r>
              <a:rPr lang="sr-Cyrl-RS" dirty="0" smtClean="0"/>
              <a:t>3. Где ће се радња одиграти? (место)</a:t>
            </a:r>
          </a:p>
          <a:p>
            <a:r>
              <a:rPr lang="sr-Cyrl-RS" dirty="0" smtClean="0"/>
              <a:t>4. Када ће се радња одиграти? (време)</a:t>
            </a:r>
            <a:endParaRPr lang="sr-Latn-R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044" y="152400"/>
            <a:ext cx="2952750" cy="1552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723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Пример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ОБАВЕШТЕЊЕ</a:t>
            </a:r>
          </a:p>
          <a:p>
            <a:endParaRPr lang="sr-Cyrl-RS" dirty="0"/>
          </a:p>
          <a:p>
            <a:pPr marL="0" indent="0" algn="ctr">
              <a:buNone/>
            </a:pPr>
            <a:r>
              <a:rPr lang="sr-Cyrl-RS" dirty="0" smtClean="0"/>
              <a:t>Поштовани родитељи,</a:t>
            </a:r>
          </a:p>
          <a:p>
            <a:pPr marL="0" indent="0" algn="ctr">
              <a:buNone/>
            </a:pPr>
            <a:r>
              <a:rPr lang="sr-Cyrl-RS" dirty="0" smtClean="0"/>
              <a:t>У оквиру пројекта „Учимо у природи“, организован је једнодневни излет на </a:t>
            </a:r>
            <a:r>
              <a:rPr lang="sr-Cyrl-RS" dirty="0" smtClean="0"/>
              <a:t>Фрушку гору. </a:t>
            </a:r>
            <a:r>
              <a:rPr lang="sr-Cyrl-RS" dirty="0" smtClean="0"/>
              <a:t>Иде се 10. 4. 2021.</a:t>
            </a:r>
          </a:p>
          <a:p>
            <a:pPr marL="0" indent="0" algn="ctr">
              <a:buNone/>
            </a:pPr>
            <a:r>
              <a:rPr lang="sr-Cyrl-RS" dirty="0" smtClean="0"/>
              <a:t>Сви заинтересовани родитељи нека се потпишу код васпитачице.</a:t>
            </a:r>
          </a:p>
          <a:p>
            <a:pPr marL="0" indent="0" algn="ctr">
              <a:buNone/>
            </a:pPr>
            <a:r>
              <a:rPr lang="sr-Cyrl-RS" dirty="0" smtClean="0"/>
              <a:t>Унапред хвала на сарадњи,</a:t>
            </a:r>
          </a:p>
          <a:p>
            <a:pPr marL="0" indent="0" algn="ctr">
              <a:buNone/>
            </a:pPr>
            <a:r>
              <a:rPr lang="sr-Cyrl-RS" dirty="0" smtClean="0"/>
              <a:t>Васпитачица </a:t>
            </a:r>
            <a:r>
              <a:rPr lang="sr-Cyrl-RS" dirty="0" smtClean="0"/>
              <a:t>Мица</a:t>
            </a:r>
            <a:r>
              <a:rPr lang="sr-Cyrl-RS" dirty="0" smtClean="0"/>
              <a:t>.</a:t>
            </a:r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163787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Cyrl-RS" dirty="0" smtClean="0"/>
              <a:t>Драги студенти,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 smtClean="0"/>
              <a:t>Пошто сте упознати са основним елементима позивнице, одн. </a:t>
            </a:r>
            <a:r>
              <a:rPr lang="sr-Cyrl-RS" dirty="0"/>
              <a:t>о</a:t>
            </a:r>
            <a:r>
              <a:rPr lang="sr-Cyrl-RS" dirty="0" smtClean="0"/>
              <a:t>бавештења, спремни сте да их напишете и сами на задате теме. 11. 3. 2021. одржаћемо кратак тест, на ком ћете добити задатак да напишете једну позивницу и једно обавештење. </a:t>
            </a:r>
            <a:r>
              <a:rPr lang="sr-Cyrl-RS" smtClean="0"/>
              <a:t>До </a:t>
            </a:r>
            <a:r>
              <a:rPr lang="sr-Cyrl-RS" smtClean="0"/>
              <a:t>тада, </a:t>
            </a:r>
            <a:r>
              <a:rPr lang="sr-Cyrl-RS" dirty="0" smtClean="0"/>
              <a:t>размишљајте о могућностима које пружају ови облици писаног изражавања. Хвала вам на пажњи!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 smtClean="0"/>
              <a:t>Свако добро,</a:t>
            </a:r>
          </a:p>
          <a:p>
            <a:pPr marL="0" indent="0">
              <a:buNone/>
            </a:pPr>
            <a:r>
              <a:rPr lang="sr-Cyrl-RS" dirty="0" smtClean="0"/>
              <a:t>Јелена Кукић. </a:t>
            </a:r>
            <a:endParaRPr lang="sr-Cyrl-RS" dirty="0"/>
          </a:p>
        </p:txBody>
      </p:sp>
      <p:sp>
        <p:nvSpPr>
          <p:cNvPr id="4" name="Smiley Face 3"/>
          <p:cNvSpPr/>
          <p:nvPr/>
        </p:nvSpPr>
        <p:spPr>
          <a:xfrm>
            <a:off x="5410200" y="685800"/>
            <a:ext cx="1371600" cy="1143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58722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102</TotalTime>
  <Words>421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Култура говора</vt:lpstr>
      <vt:lpstr>Зашто је важно да научимо да напишемо позивнице и обавештења?</vt:lpstr>
      <vt:lpstr>Писање позивнице</vt:lpstr>
      <vt:lpstr>Пример</vt:lpstr>
      <vt:lpstr>Писање обавештења</vt:lpstr>
      <vt:lpstr>Пример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Култура говора</dc:title>
  <dc:creator>Jelena Kukić</dc:creator>
  <cp:lastModifiedBy>Jelena Kukić</cp:lastModifiedBy>
  <cp:revision>14</cp:revision>
  <dcterms:created xsi:type="dcterms:W3CDTF">2006-08-16T00:00:00Z</dcterms:created>
  <dcterms:modified xsi:type="dcterms:W3CDTF">2021-02-25T09:21:48Z</dcterms:modified>
</cp:coreProperties>
</file>